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  <p:sldId id="340" r:id="rId84"/>
    <p:sldId id="341" r:id="rId85"/>
    <p:sldId id="342" r:id="rId86"/>
    <p:sldId id="343" r:id="rId87"/>
    <p:sldId id="344" r:id="rId88"/>
    <p:sldId id="345" r:id="rId89"/>
    <p:sldId id="346" r:id="rId90"/>
    <p:sldId id="347" r:id="rId91"/>
    <p:sldId id="348" r:id="rId92"/>
    <p:sldId id="349" r:id="rId9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くうこう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みず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ナイフ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くだもの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パスポート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じょうきゃく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（お）にもつ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～だけ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まどがわ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しょうしょう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おましください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てつずき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～番</a:t>
            </a:r>
            <a:endParaRPr lang="ko-KR" altLang="en-US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94928" y="1160825"/>
            <a:ext cx="8229600" cy="288032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10000" kern="1200">
                <a:solidFill>
                  <a:schemeClr val="tx1"/>
                </a:solidFill>
                <a:latin typeface="MS PGothic" pitchFamily="34" charset="-128"/>
                <a:ea typeface="+mj-ea"/>
                <a:cs typeface="+mj-cs"/>
              </a:defRPr>
            </a:lvl1pPr>
          </a:lstStyle>
          <a:p>
            <a:r>
              <a:rPr lang="ja-JP" altLang="en-US" sz="4000" dirty="0" smtClean="0"/>
              <a:t>ばん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ゲート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じょうむいん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（お）のみもの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何に　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なさいますか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1556792"/>
            <a:ext cx="11304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なに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コーラ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しんさかん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入国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136688" y="2348880"/>
            <a:ext cx="2515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にゅう　こく</a:t>
            </a:r>
            <a:endParaRPr lang="en-US" altLang="ja-JP" sz="4000" dirty="0" smtClean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もくてき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りょこうきゃく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しゅっこく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どのくらい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たいざいする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よてい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</a:t>
            </a:r>
            <a:r>
              <a:rPr lang="ja-JP" altLang="en-US" dirty="0" smtClean="0"/>
              <a:t>日間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33240" y="2420888"/>
            <a:ext cx="33345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/>
              <a:t>み</a:t>
            </a:r>
            <a:r>
              <a:rPr lang="ja-JP" altLang="en-US" sz="4000" dirty="0" smtClean="0"/>
              <a:t>っ　か  か</a:t>
            </a:r>
            <a:r>
              <a:rPr lang="ja-JP" altLang="en-US" sz="4000" dirty="0"/>
              <a:t>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とまる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ホテル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コーラ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おみず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ジュース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おちゃ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にゅうこく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かんこう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ビジネス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しんぞく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ほうもん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トランジット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くうこう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てつどう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かかる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えきいん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ちかてつ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ぜいかん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しんこく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ろせんず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ファン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コンサート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じつは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55265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たのしんで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くださいね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72219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いちがつ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77399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896080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97506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98382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4274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にゅうかん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0069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しちがつ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93610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はちがつ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050221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446696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913610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じゅういち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624884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じゅうにがつ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584175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ついたち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813993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ふつか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28842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みっか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2308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ノートパソコン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よっか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474846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いつか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052501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むいか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664243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なのか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663094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ようか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508026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ここのか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45738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とおか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559813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じゅういちにち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70214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ざせき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747409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でんしきき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3033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つめきり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まどぎわ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426517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つうろがわ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932461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ひじょうぐち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084896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シートベルト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535330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どうじょうけん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797000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おしぼり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9935275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コーヒー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985390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もうふ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466030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よやく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179034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ちゅうもん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9432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つめたい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207140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あたたかい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1262411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にゅうこ</a:t>
            </a:r>
            <a:r>
              <a:rPr lang="ja-JP" altLang="en-US" dirty="0" smtClean="0"/>
              <a:t>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カード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9406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382</Words>
  <Application>Microsoft Office PowerPoint</Application>
  <PresentationFormat>화면 슬라이드 쇼(4:3)</PresentationFormat>
  <Paragraphs>96</Paragraphs>
  <Slides>92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92</vt:i4>
      </vt:variant>
    </vt:vector>
  </HeadingPairs>
  <TitlesOfParts>
    <vt:vector size="93" baseType="lpstr">
      <vt:lpstr>Office 테마</vt:lpstr>
      <vt:lpstr>くうこう</vt:lpstr>
      <vt:lpstr>てつずき</vt:lpstr>
      <vt:lpstr>しゅっこく</vt:lpstr>
      <vt:lpstr>にゅうこく</vt:lpstr>
      <vt:lpstr>ぜいかん しんこく</vt:lpstr>
      <vt:lpstr>にゅうかん</vt:lpstr>
      <vt:lpstr>ノートパソコン</vt:lpstr>
      <vt:lpstr>つめきり</vt:lpstr>
      <vt:lpstr>かさ</vt:lpstr>
      <vt:lpstr>みず</vt:lpstr>
      <vt:lpstr>ナイフ</vt:lpstr>
      <vt:lpstr>くだもの</vt:lpstr>
      <vt:lpstr>パスポート</vt:lpstr>
      <vt:lpstr>じょうきゃく</vt:lpstr>
      <vt:lpstr>（お）にもつ</vt:lpstr>
      <vt:lpstr>～だけ</vt:lpstr>
      <vt:lpstr>まどがわ</vt:lpstr>
      <vt:lpstr>せき</vt:lpstr>
      <vt:lpstr>しょうしょう おましください</vt:lpstr>
      <vt:lpstr>～番</vt:lpstr>
      <vt:lpstr>ゲート</vt:lpstr>
      <vt:lpstr>じょうむいん</vt:lpstr>
      <vt:lpstr>（お）のみもの</vt:lpstr>
      <vt:lpstr>何に　 なさいますか</vt:lpstr>
      <vt:lpstr>コーラ</vt:lpstr>
      <vt:lpstr>しんさかん</vt:lpstr>
      <vt:lpstr>入国</vt:lpstr>
      <vt:lpstr>もくてき</vt:lpstr>
      <vt:lpstr>りょこうきゃく</vt:lpstr>
      <vt:lpstr>どのくらい</vt:lpstr>
      <vt:lpstr>たいざいする</vt:lpstr>
      <vt:lpstr>よてい</vt:lpstr>
      <vt:lpstr>3日間</vt:lpstr>
      <vt:lpstr>とまる</vt:lpstr>
      <vt:lpstr>ホテル</vt:lpstr>
      <vt:lpstr>コーラ</vt:lpstr>
      <vt:lpstr>おみず</vt:lpstr>
      <vt:lpstr>ジュース</vt:lpstr>
      <vt:lpstr>おちゃ</vt:lpstr>
      <vt:lpstr>かんこう</vt:lpstr>
      <vt:lpstr>ビジネス</vt:lpstr>
      <vt:lpstr>しんぞく ほうもん</vt:lpstr>
      <vt:lpstr>トランジット</vt:lpstr>
      <vt:lpstr>くうこう</vt:lpstr>
      <vt:lpstr>てつどう</vt:lpstr>
      <vt:lpstr>かかる</vt:lpstr>
      <vt:lpstr>えきいん</vt:lpstr>
      <vt:lpstr>やく</vt:lpstr>
      <vt:lpstr>ちかてつ</vt:lpstr>
      <vt:lpstr>ろせんず</vt:lpstr>
      <vt:lpstr>ファン</vt:lpstr>
      <vt:lpstr>コンサート</vt:lpstr>
      <vt:lpstr>じつは</vt:lpstr>
      <vt:lpstr>たのしんで くださいね</vt:lpstr>
      <vt:lpstr>いちがつ</vt:lpstr>
      <vt:lpstr>にがつ</vt:lpstr>
      <vt:lpstr>さんがつ</vt:lpstr>
      <vt:lpstr>しがつ</vt:lpstr>
      <vt:lpstr>ごがつ</vt:lpstr>
      <vt:lpstr>ろくがつ</vt:lpstr>
      <vt:lpstr>しちがつ</vt:lpstr>
      <vt:lpstr>はちがつ</vt:lpstr>
      <vt:lpstr>くがつ</vt:lpstr>
      <vt:lpstr>じゅうがつ</vt:lpstr>
      <vt:lpstr>じゅういち がつ</vt:lpstr>
      <vt:lpstr>じゅうにがつ</vt:lpstr>
      <vt:lpstr>ついたち</vt:lpstr>
      <vt:lpstr>ふつか</vt:lpstr>
      <vt:lpstr>みっか</vt:lpstr>
      <vt:lpstr>よっか</vt:lpstr>
      <vt:lpstr>いつか</vt:lpstr>
      <vt:lpstr>むいか</vt:lpstr>
      <vt:lpstr>なのか</vt:lpstr>
      <vt:lpstr>ようか</vt:lpstr>
      <vt:lpstr>ここのか</vt:lpstr>
      <vt:lpstr>とおか</vt:lpstr>
      <vt:lpstr>じゅういちにち</vt:lpstr>
      <vt:lpstr>ざせき</vt:lpstr>
      <vt:lpstr>でんしきき</vt:lpstr>
      <vt:lpstr>まどぎわ</vt:lpstr>
      <vt:lpstr>つうろがわ</vt:lpstr>
      <vt:lpstr>ひじょうぐち</vt:lpstr>
      <vt:lpstr>シートベルト</vt:lpstr>
      <vt:lpstr>どうじょうけん</vt:lpstr>
      <vt:lpstr>おしぼり</vt:lpstr>
      <vt:lpstr>コーヒー</vt:lpstr>
      <vt:lpstr>もうふ</vt:lpstr>
      <vt:lpstr>よやく</vt:lpstr>
      <vt:lpstr>ちゅうもん</vt:lpstr>
      <vt:lpstr>つめたい</vt:lpstr>
      <vt:lpstr>あたたかい</vt:lpstr>
      <vt:lpstr>にゅうこく カード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16</cp:revision>
  <dcterms:created xsi:type="dcterms:W3CDTF">2017-11-08T00:01:05Z</dcterms:created>
  <dcterms:modified xsi:type="dcterms:W3CDTF">2017-11-08T01:27:46Z</dcterms:modified>
</cp:coreProperties>
</file>